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300" r:id="rId4"/>
    <p:sldId id="257" r:id="rId5"/>
    <p:sldId id="258" r:id="rId6"/>
    <p:sldId id="259" r:id="rId7"/>
    <p:sldId id="301" r:id="rId8"/>
    <p:sldId id="297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FA5E5-6DB8-4CFB-AC19-F3ED43F94EC6}" type="datetimeFigureOut">
              <a:rPr lang="es-MX" smtClean="0"/>
              <a:t>26/07/2015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7A1EC-F3FE-4683-B1ED-30AB9DFB9E5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0557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26/07/2015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26/07/2015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26/07/2015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26/07/2015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26/07/2015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26/07/2015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26/07/2015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26/07/2015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26/07/2015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26/07/2015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26/07/2015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26/07/2015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761395" y="2564904"/>
            <a:ext cx="7821465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Derecho Internacional Público</a:t>
            </a:r>
          </a:p>
          <a:p>
            <a:pPr algn="ctr"/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Catedrático: Lic. Guadalupe Chávez Trejo</a:t>
            </a:r>
          </a:p>
          <a:p>
            <a:pPr algn="ctr"/>
            <a:endParaRPr lang="es-MX" sz="23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Período Lectivo </a:t>
            </a:r>
            <a:r>
              <a:rPr lang="es-MX" sz="2300" b="1" dirty="0" smtClean="0">
                <a:latin typeface="Arial" pitchFamily="34" charset="0"/>
                <a:cs typeface="Arial" pitchFamily="34" charset="0"/>
              </a:rPr>
              <a:t>Julio </a:t>
            </a:r>
            <a:r>
              <a:rPr lang="es-MX" sz="2300" b="1" smtClean="0">
                <a:latin typeface="Arial" pitchFamily="34" charset="0"/>
                <a:cs typeface="Arial" pitchFamily="34" charset="0"/>
              </a:rPr>
              <a:t>- Diciembre </a:t>
            </a:r>
            <a:r>
              <a:rPr lang="es-MX" sz="2300" b="1" dirty="0" smtClean="0">
                <a:latin typeface="Arial" pitchFamily="34" charset="0"/>
                <a:cs typeface="Arial" pitchFamily="34" charset="0"/>
              </a:rPr>
              <a:t>2015</a:t>
            </a:r>
            <a:endParaRPr lang="es-MX" sz="23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9552" y="404664"/>
            <a:ext cx="8136904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Resumen</a:t>
            </a:r>
          </a:p>
          <a:p>
            <a:pPr algn="ctr"/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Los sujetos del Derecho Internacional se relacionan y conviven dentro de la sociedad internacional de manera pacífica a través de la firma de instrumentos jurídicos o del establecimiento de relaciones diplomáticas o consulares a través de los órganos respectivos.</a:t>
            </a:r>
          </a:p>
          <a:p>
            <a:pPr algn="just"/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Palabras Clave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: 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ujetos del Derecho internacional, relaciones pacíficas.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260648"/>
            <a:ext cx="8136904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pPr algn="ctr"/>
            <a:r>
              <a:rPr lang="es-MX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The International law subjects relate and live inside of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International society in a pacific manner throughout the legal instrument seal or  the establishment of diplomatic relations or consular through its </a:t>
            </a: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respective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organs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800" b="1" dirty="0">
                <a:latin typeface="Arial" panose="020B0604020202020204" pitchFamily="34" charset="0"/>
                <a:cs typeface="Arial" panose="020B0604020202020204" pitchFamily="34" charset="0"/>
              </a:rPr>
              <a:t>Keywords:  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international law subjects, </a:t>
            </a:r>
            <a:r>
              <a:rPr lang="es-MX" sz="2800" dirty="0" err="1">
                <a:latin typeface="Arial" panose="020B0604020202020204" pitchFamily="34" charset="0"/>
                <a:cs typeface="Arial" panose="020B0604020202020204" pitchFamily="34" charset="0"/>
              </a:rPr>
              <a:t>pacific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relations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70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547664" y="2060848"/>
            <a:ext cx="7772400" cy="1500187"/>
          </a:xfrm>
        </p:spPr>
        <p:txBody>
          <a:bodyPr>
            <a:normAutofit fontScale="92500" lnSpcReduction="20000"/>
          </a:bodyPr>
          <a:lstStyle/>
          <a:p>
            <a:endParaRPr lang="es-MX" sz="1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1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1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1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1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1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1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1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11200" dirty="0">
              <a:latin typeface="Arial" pitchFamily="34" charset="0"/>
              <a:cs typeface="Arial" pitchFamily="34" charset="0"/>
            </a:endParaRPr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2" name="1 CuadroTexto"/>
          <p:cNvSpPr txBox="1"/>
          <p:nvPr/>
        </p:nvSpPr>
        <p:spPr>
          <a:xfrm>
            <a:off x="827584" y="1554465"/>
            <a:ext cx="77768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b="1" dirty="0">
                <a:latin typeface="Arial" panose="020B0604020202020204" pitchFamily="34" charset="0"/>
                <a:cs typeface="Arial" pitchFamily="34" charset="0"/>
              </a:rPr>
              <a:t>Objetivo general: </a:t>
            </a: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La presente asignatura proporcionará al estudiante los conocimientos necesarios para el estudio de la sociedad internacional, entendiendo la importancia de los sujetos internacionales y de sus relaciones.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1412776"/>
            <a:ext cx="7772400" cy="1500187"/>
          </a:xfrm>
        </p:spPr>
        <p:txBody>
          <a:bodyPr>
            <a:normAutofit/>
          </a:bodyPr>
          <a:lstStyle/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1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187624" y="836712"/>
            <a:ext cx="68407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Nombre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</a:t>
            </a: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Unidad I Las Relaciones Pacíficas Internacionales (Los instrumentos jurídicos)</a:t>
            </a:r>
          </a:p>
          <a:p>
            <a:pPr algn="just"/>
            <a:endParaRPr lang="es-MX" sz="2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</a:t>
            </a:r>
          </a:p>
          <a:p>
            <a:pPr algn="just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El alumno comprenderá la manera pacífica de relacionarse entre estados a través de la elaboración de actos unilaterales y tratados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1560" y="404664"/>
            <a:ext cx="7772400" cy="4896544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s-MX" sz="9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9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Las relaciones pacíficas internacionales. Los instrumentos jurídicos.</a:t>
            </a:r>
          </a:p>
          <a:p>
            <a:pPr algn="just"/>
            <a:endParaRPr lang="es-MX" sz="9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MX" sz="9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9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Introducción</a:t>
            </a:r>
            <a:r>
              <a:rPr lang="es-MX" sz="9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MX" sz="9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Por relaciones pacíficas internacionales para la firma de instrumentos jurídicos se entienden aquellas negociaciones entre los Estados que producen una norma jurídica – sea general o particular – o bien, que la derogan.  Estas negociaciones jurídicas adoptan formas muy variadas, </a:t>
            </a:r>
            <a:r>
              <a:rPr lang="es-MX" sz="9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como los actos unilaterales, el que </a:t>
            </a:r>
            <a:r>
              <a:rPr lang="es-ES" sz="9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continuación se </a:t>
            </a:r>
            <a:r>
              <a:rPr lang="es-ES" sz="9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explica en un mapa conceptual. </a:t>
            </a:r>
            <a:endParaRPr lang="es-MX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02768"/>
            <a:ext cx="8712968" cy="625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27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419872" y="3982815"/>
            <a:ext cx="1872208" cy="2038473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666256" y="476672"/>
            <a:ext cx="78661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smtClean="0">
                <a:latin typeface="Arial" pitchFamily="34" charset="0"/>
                <a:cs typeface="Arial" pitchFamily="34" charset="0"/>
              </a:rPr>
              <a:t>BIBLIOGRAFÍA</a:t>
            </a:r>
          </a:p>
          <a:p>
            <a:pPr algn="ctr"/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000" dirty="0" err="1" smtClean="0">
                <a:latin typeface="Arial" pitchFamily="34" charset="0"/>
                <a:cs typeface="Arial" pitchFamily="34" charset="0"/>
              </a:rPr>
              <a:t>Seara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Vázquez, Modesto.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2012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). </a:t>
            </a:r>
            <a:r>
              <a:rPr lang="es-ES" sz="2000" i="1" dirty="0">
                <a:latin typeface="Arial" pitchFamily="34" charset="0"/>
                <a:cs typeface="Arial" pitchFamily="34" charset="0"/>
              </a:rPr>
              <a:t>Derecho </a:t>
            </a:r>
            <a:r>
              <a:rPr lang="es-ES" sz="2000" i="1" dirty="0" smtClean="0">
                <a:latin typeface="Arial" pitchFamily="34" charset="0"/>
                <a:cs typeface="Arial" pitchFamily="34" charset="0"/>
              </a:rPr>
              <a:t>Internacional Público.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México: Porrúa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000" dirty="0" smtClean="0">
                <a:latin typeface="Arial" pitchFamily="34" charset="0"/>
                <a:cs typeface="Arial" pitchFamily="34" charset="0"/>
              </a:rPr>
              <a:t>Sepúlveda, César.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(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2002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). </a:t>
            </a:r>
            <a:r>
              <a:rPr lang="es-ES" sz="2000" i="1" dirty="0">
                <a:latin typeface="Arial" pitchFamily="34" charset="0"/>
                <a:cs typeface="Arial" pitchFamily="34" charset="0"/>
              </a:rPr>
              <a:t>Derecho </a:t>
            </a:r>
            <a:r>
              <a:rPr lang="es-ES" sz="2000" i="1" dirty="0" smtClean="0">
                <a:latin typeface="Arial" pitchFamily="34" charset="0"/>
                <a:cs typeface="Arial" pitchFamily="34" charset="0"/>
              </a:rPr>
              <a:t>Internacional.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México: Porrúa.</a:t>
            </a:r>
          </a:p>
          <a:p>
            <a:pPr algn="ctr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dirty="0" smtClean="0"/>
              <a:t> 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62125422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1500</TotalTime>
  <Words>300</Words>
  <Application>Microsoft Office PowerPoint</Application>
  <PresentationFormat>Presentación en pantalla (4:3)</PresentationFormat>
  <Paragraphs>59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Guadalupe Chávez</cp:lastModifiedBy>
  <cp:revision>136</cp:revision>
  <dcterms:created xsi:type="dcterms:W3CDTF">2012-08-07T16:35:15Z</dcterms:created>
  <dcterms:modified xsi:type="dcterms:W3CDTF">2015-07-26T19:33:02Z</dcterms:modified>
</cp:coreProperties>
</file>